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57"/>
  </p:notesMasterIdLst>
  <p:handoutMasterIdLst>
    <p:handoutMasterId r:id="rId58"/>
  </p:handoutMasterIdLst>
  <p:sldIdLst>
    <p:sldId id="256" r:id="rId2"/>
    <p:sldId id="258" r:id="rId3"/>
    <p:sldId id="282" r:id="rId4"/>
    <p:sldId id="27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6" r:id="rId28"/>
    <p:sldId id="305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5" r:id="rId47"/>
    <p:sldId id="324" r:id="rId48"/>
    <p:sldId id="326" r:id="rId49"/>
    <p:sldId id="327" r:id="rId50"/>
    <p:sldId id="328" r:id="rId51"/>
    <p:sldId id="329" r:id="rId52"/>
    <p:sldId id="330" r:id="rId53"/>
    <p:sldId id="331" r:id="rId54"/>
    <p:sldId id="332" r:id="rId55"/>
    <p:sldId id="281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31DD8-C98C-4B33-80DB-046FD87B2216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DFC6E-3D76-4246-B003-164508E5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0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FA93-354C-42E5-ACD9-F5E3EE266979}" type="datetimeFigureOut">
              <a:rPr lang="en-US" smtClean="0"/>
              <a:t>7/1/2017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677F-551D-4DF9-835A-346AD81DF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677F-551D-4DF9-835A-346AD81DF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7/1/2017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End 2 End Flow - Scripting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2 - Chapter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Run a script</a:t>
            </a:r>
          </a:p>
          <a:p>
            <a:endParaRPr lang="en-US" sz="20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2057399" y="4572000"/>
            <a:ext cx="2286001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629400" cy="449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0" y="2819400"/>
            <a:ext cx="1524002" cy="914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6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failed – </a:t>
            </a:r>
            <a:r>
              <a:rPr lang="en-US" sz="2000" b="1" dirty="0"/>
              <a:t>Wrongly captured </a:t>
            </a:r>
            <a:r>
              <a:rPr lang="en-US" sz="2000" b="1" dirty="0" smtClean="0"/>
              <a:t>Dynamic </a:t>
            </a:r>
            <a:r>
              <a:rPr lang="en-US" sz="2000" b="1" dirty="0" smtClean="0"/>
              <a:t>value</a:t>
            </a:r>
          </a:p>
          <a:p>
            <a:endParaRPr lang="en-US" sz="2000" b="1" dirty="0" smtClean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477000" cy="457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5000" y="2971800"/>
            <a:ext cx="1447800" cy="228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05000" y="5067300"/>
            <a:ext cx="4876800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5000" y="3810000"/>
            <a:ext cx="2971800" cy="228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1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Select Failed Request and go to Web Test</a:t>
            </a:r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629400" cy="457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3810000"/>
            <a:ext cx="1943100" cy="838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3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Locate the Parameter Name</a:t>
            </a:r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90550" y="2057400"/>
            <a:ext cx="641985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9800" y="4139453"/>
            <a:ext cx="1943100" cy="3429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Locate the original response and value</a:t>
            </a:r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477000" cy="449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33600" y="5334000"/>
            <a:ext cx="2362200" cy="3429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05000" y="3581400"/>
            <a:ext cx="2362200" cy="3429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552700" y="4149538"/>
            <a:ext cx="495300" cy="3429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Replace parameter value with newly added extraction rule</a:t>
            </a:r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172200" cy="449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419600" y="3657600"/>
            <a:ext cx="2133600" cy="7239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Value replaced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9314"/>
            <a:ext cx="6629400" cy="44138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24400" y="3702424"/>
            <a:ext cx="2133600" cy="18377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Find and Replace all other similar values in next requests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23627"/>
            <a:ext cx="5943600" cy="3341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90800" y="4137212"/>
            <a:ext cx="1295400" cy="206188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8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Value replaced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6294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81400" y="3810000"/>
            <a:ext cx="1828800" cy="1371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7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Run passed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6553200" cy="449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05000" y="2667000"/>
            <a:ext cx="457200" cy="2362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End 2 End Flow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b="1" dirty="0"/>
              <a:t>End 2 End Steps </a:t>
            </a:r>
            <a:r>
              <a:rPr lang="en-US" sz="1900" b="1" dirty="0" smtClean="0"/>
              <a:t>of </a:t>
            </a:r>
            <a:r>
              <a:rPr lang="en-US" sz="1900" b="1" dirty="0" err="1" smtClean="0"/>
              <a:t>IndiaOPD</a:t>
            </a:r>
            <a:r>
              <a:rPr lang="en-US" sz="1900" b="1" dirty="0" smtClean="0"/>
              <a:t> – Registered Users Appointment</a:t>
            </a:r>
            <a:endParaRPr lang="en-US" sz="1900" b="1" dirty="0"/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Launch Page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Login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Search Doctor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Select 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Click on book appointment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Select time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Enter details and Submit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Click on linked patient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Delete appointment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500" b="1" dirty="0" smtClean="0"/>
              <a:t>Sing out</a:t>
            </a:r>
            <a:endParaRPr lang="en-US" sz="1500" b="1" dirty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92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Parameterize the data – Data Binding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7818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00600" y="3200400"/>
            <a:ext cx="2209800" cy="2438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9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Parameterize the data – Data Binding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9342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38400" y="2819400"/>
            <a:ext cx="2209800" cy="1752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Provide Path to CSV file and verify data with parameter names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77414"/>
            <a:ext cx="6781800" cy="44519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2653047"/>
            <a:ext cx="2209800" cy="153795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Keep copy of CSV file within script folder location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1628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19400" y="3810001"/>
            <a:ext cx="2667000" cy="1143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Data Binding completed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4834"/>
            <a:ext cx="7162800" cy="441836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3733800"/>
            <a:ext cx="1981200" cy="266699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29200" y="3666565"/>
            <a:ext cx="2667000" cy="266699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Data Source Added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71500" y="2148280"/>
            <a:ext cx="7277100" cy="44049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59188" y="3124200"/>
            <a:ext cx="2537012" cy="609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60494" y="5334000"/>
            <a:ext cx="1268506" cy="609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Data Source Property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40548"/>
            <a:ext cx="7239000" cy="44126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0" y="3048000"/>
            <a:ext cx="2743200" cy="914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6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Properties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5943600" cy="33413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67200" y="2590800"/>
            <a:ext cx="2286000" cy="1371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28800" y="2608729"/>
            <a:ext cx="1066800" cy="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1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How to add new request to existing script – copy new request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5943600" cy="33413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694329" y="3239508"/>
            <a:ext cx="1371600" cy="21515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38400" y="4831976"/>
            <a:ext cx="1371600" cy="107577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8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Paste wherever you want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239000" cy="449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05200" y="5943600"/>
            <a:ext cx="1524000" cy="107577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29000"/>
            <a:ext cx="1524000" cy="107577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How to start Recording</a:t>
            </a:r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162800" cy="4191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1200" y="2743200"/>
            <a:ext cx="1676400" cy="609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2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Conditional execution of request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7315200" cy="4572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169024" y="3886200"/>
            <a:ext cx="1524000" cy="259977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7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Conditional execution of request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3152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86200" y="2971800"/>
            <a:ext cx="1752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Conditional execution of request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78224" y="2133600"/>
            <a:ext cx="7346576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09800" y="3267635"/>
            <a:ext cx="1992406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9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Conditional execution of request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43952"/>
            <a:ext cx="7162800" cy="4585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3733800"/>
            <a:ext cx="32004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failed due to destructive data – appointment date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3152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57400" y="4038600"/>
            <a:ext cx="2362200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33600" y="4408394"/>
            <a:ext cx="2667000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4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Capture value of destructive data to delete it upon “condition”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7391400" cy="449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86000" y="3695700"/>
            <a:ext cx="1828800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81600" y="3200400"/>
            <a:ext cx="2286000" cy="1295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7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passed after deleting destructive data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77415"/>
            <a:ext cx="5943600" cy="3341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28800" y="2693894"/>
            <a:ext cx="2286000" cy="115420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Identify and bind the data entered by user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7818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3600" y="3581400"/>
            <a:ext cx="1295400" cy="35410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0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Add web test plugin and select appropriate plugin type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05696"/>
            <a:ext cx="7086600" cy="44475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09800" y="2819400"/>
            <a:ext cx="3657600" cy="1981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Select Appropriate format (e.g. / or : between date and month)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1628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35814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7338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Recording started </a:t>
            </a:r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2188620"/>
            <a:ext cx="6477000" cy="43645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6824" y="2202066"/>
            <a:ext cx="1676400" cy="7697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Select Appropriate format (e.g. / or : between date and month)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162800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35814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7338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Select Appropriate condition</a:t>
            </a:r>
            <a:endParaRPr lang="en-US" sz="2000" b="1" dirty="0" smtClean="0"/>
          </a:p>
          <a:p>
            <a:endParaRPr lang="en-US" sz="20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2362200" y="35814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063114"/>
            <a:ext cx="7467600" cy="44900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09882" y="4003356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61882" y="5715000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Add Context Parameter to store web test plugin value</a:t>
            </a:r>
            <a:endParaRPr lang="en-US" sz="2000" b="1" dirty="0" smtClean="0"/>
          </a:p>
          <a:p>
            <a:endParaRPr lang="en-US" sz="2000" b="1" dirty="0" smtClean="0"/>
          </a:p>
        </p:txBody>
      </p:sp>
      <p:sp>
        <p:nvSpPr>
          <p:cNvPr id="7" name="Rectangle 6"/>
          <p:cNvSpPr/>
          <p:nvPr/>
        </p:nvSpPr>
        <p:spPr>
          <a:xfrm>
            <a:off x="2362200" y="3581400"/>
            <a:ext cx="10668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09882" y="4003356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63114"/>
            <a:ext cx="7086600" cy="44900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90264" y="4218509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3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Parameter Name should be exactly same and value empty</a:t>
            </a:r>
            <a:endParaRPr lang="en-US" sz="2000" b="1" dirty="0" smtClean="0"/>
          </a:p>
          <a:p>
            <a:endParaRPr lang="en-US" sz="20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09882" y="4003356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086600" cy="449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038164" y="3200400"/>
            <a:ext cx="1667436" cy="457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Replace the actual value with parameter</a:t>
            </a:r>
            <a:endParaRPr lang="en-US" sz="2000" b="1" dirty="0" smtClean="0"/>
          </a:p>
          <a:p>
            <a:endParaRPr lang="en-US" sz="20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5109882" y="4003356"/>
            <a:ext cx="1367118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7391400" cy="449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90564" y="3352800"/>
            <a:ext cx="2277036" cy="952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8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Find and replace all other occurrences of values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9599" y="2113654"/>
            <a:ext cx="7236759" cy="44395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86200" y="3733800"/>
            <a:ext cx="2133600" cy="1447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Replace one more value at delete appointment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78224" y="2057400"/>
            <a:ext cx="6965576" cy="4495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3000" y="3276600"/>
            <a:ext cx="2362200" cy="1219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4114800"/>
            <a:ext cx="20574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Exact extraction rule for appointment date at delete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15514"/>
            <a:ext cx="7239000" cy="43376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29200" y="3118484"/>
            <a:ext cx="2514600" cy="152971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How to capture group of dependent values in extraction</a:t>
            </a:r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200900" cy="441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33600" y="2971800"/>
            <a:ext cx="2514600" cy="152971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Locate and capture entire row of values using </a:t>
            </a:r>
            <a:r>
              <a:rPr lang="en-US" sz="2000" b="1" dirty="0" err="1" smtClean="0"/>
              <a:t>RegEx</a:t>
            </a:r>
            <a:endParaRPr lang="en-US" sz="2000" b="1" dirty="0" smtClean="0"/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24086"/>
            <a:ext cx="7772400" cy="4405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886200" y="3200400"/>
            <a:ext cx="2514600" cy="152971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3733800"/>
            <a:ext cx="1219200" cy="228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0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Record all steps by adding comments</a:t>
            </a:r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133600"/>
            <a:ext cx="70866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85800" y="2156012"/>
            <a:ext cx="3429000" cy="1196788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4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Verify if it worked and captured entire row of value</a:t>
            </a:r>
          </a:p>
          <a:p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315200" cy="4419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133600" y="4038600"/>
            <a:ext cx="2362200" cy="457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0" y="5029200"/>
            <a:ext cx="5486400" cy="228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Save As your script and Generate Code</a:t>
            </a:r>
          </a:p>
          <a:p>
            <a:endParaRPr lang="en-US" sz="2000" b="1" dirty="0" smtClean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7724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flipV="1">
            <a:off x="3390900" y="4983482"/>
            <a:ext cx="1562100" cy="198118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8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Add your logic to extract values in coded web test</a:t>
            </a:r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620000" cy="441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flipV="1">
            <a:off x="2971800" y="4648200"/>
            <a:ext cx="4267200" cy="101166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8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Code to call a method and pass valid input\output data</a:t>
            </a:r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Values parameterized in Coded Web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smtClean="0"/>
              <a:t>Actual Logic in a separate method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609600" y="2286000"/>
            <a:ext cx="8229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string[] </a:t>
            </a:r>
            <a:r>
              <a:rPr lang="en-US" sz="1000" dirty="0" err="1"/>
              <a:t>txtTemp</a:t>
            </a:r>
            <a:r>
              <a:rPr lang="en-US" sz="1000" dirty="0"/>
              <a:t> = </a:t>
            </a:r>
            <a:r>
              <a:rPr lang="en-US" sz="1000" dirty="0" err="1"/>
              <a:t>System.Text.RegularExpressions.Regex.Split</a:t>
            </a:r>
            <a:r>
              <a:rPr lang="en-US" sz="1000" dirty="0"/>
              <a:t>(</a:t>
            </a:r>
            <a:r>
              <a:rPr lang="en-US" sz="1000" dirty="0" err="1"/>
              <a:t>this.Context</a:t>
            </a:r>
            <a:r>
              <a:rPr lang="en-US" sz="1000" dirty="0"/>
              <a:t>["</a:t>
            </a:r>
            <a:r>
              <a:rPr lang="en-US" sz="1000" dirty="0" err="1"/>
              <a:t>c_AllAppointmentDetails</a:t>
            </a:r>
            <a:r>
              <a:rPr lang="en-US" sz="1000" dirty="0"/>
              <a:t>"].</a:t>
            </a:r>
            <a:r>
              <a:rPr lang="en-US" sz="1000" dirty="0" err="1"/>
              <a:t>ToString</a:t>
            </a:r>
            <a:r>
              <a:rPr lang="en-US" sz="1000" dirty="0"/>
              <a:t>(), @"&amp;</a:t>
            </a:r>
            <a:r>
              <a:rPr lang="en-US" sz="1000" dirty="0" err="1"/>
              <a:t>slotDuration</a:t>
            </a:r>
            <a:r>
              <a:rPr lang="en-US" sz="1000" dirty="0"/>
              <a:t>");</a:t>
            </a:r>
          </a:p>
          <a:p>
            <a:r>
              <a:rPr lang="en-US" sz="1000" dirty="0" smtClean="0"/>
              <a:t>string</a:t>
            </a:r>
            <a:r>
              <a:rPr lang="en-US" sz="1000" dirty="0"/>
              <a:t>[] </a:t>
            </a:r>
            <a:r>
              <a:rPr lang="en-US" sz="1000" dirty="0" err="1"/>
              <a:t>splited</a:t>
            </a:r>
            <a:r>
              <a:rPr lang="en-US" sz="1000" dirty="0"/>
              <a:t> = </a:t>
            </a:r>
            <a:r>
              <a:rPr lang="en-US" sz="1000" dirty="0" err="1"/>
              <a:t>splitContextParam</a:t>
            </a:r>
            <a:r>
              <a:rPr lang="en-US" sz="1000" dirty="0"/>
              <a:t>(</a:t>
            </a:r>
            <a:r>
              <a:rPr lang="en-US" sz="1000" dirty="0" err="1"/>
              <a:t>txtTemp</a:t>
            </a:r>
            <a:r>
              <a:rPr lang="en-US" sz="1000" dirty="0"/>
              <a:t>[0]);</a:t>
            </a:r>
            <a:endParaRPr lang="en-US" sz="1000" dirty="0"/>
          </a:p>
        </p:txBody>
      </p:sp>
      <p:sp>
        <p:nvSpPr>
          <p:cNvPr id="3" name="Rectangle 2"/>
          <p:cNvSpPr/>
          <p:nvPr/>
        </p:nvSpPr>
        <p:spPr>
          <a:xfrm>
            <a:off x="636494" y="3478887"/>
            <a:ext cx="782170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request7.QueryStringParameters.Add("</a:t>
            </a:r>
            <a:r>
              <a:rPr lang="en-US" sz="1000" dirty="0" err="1"/>
              <a:t>scheduleGUID</a:t>
            </a:r>
            <a:r>
              <a:rPr lang="en-US" sz="1000" dirty="0"/>
              <a:t>", </a:t>
            </a:r>
            <a:r>
              <a:rPr lang="en-US" sz="1000" dirty="0" err="1"/>
              <a:t>splited</a:t>
            </a:r>
            <a:r>
              <a:rPr lang="en-US" sz="1000" dirty="0"/>
              <a:t>[1], false, false);</a:t>
            </a:r>
          </a:p>
          <a:p>
            <a:r>
              <a:rPr lang="en-US" sz="1000" dirty="0" smtClean="0"/>
              <a:t>request7.QueryStringParameters.Add</a:t>
            </a:r>
            <a:r>
              <a:rPr lang="en-US" sz="1000" dirty="0"/>
              <a:t>("</a:t>
            </a:r>
            <a:r>
              <a:rPr lang="en-US" sz="1000" dirty="0" err="1"/>
              <a:t>appointmentdate</a:t>
            </a:r>
            <a:r>
              <a:rPr lang="en-US" sz="1000" dirty="0"/>
              <a:t>", </a:t>
            </a:r>
            <a:r>
              <a:rPr lang="en-US" sz="1000" dirty="0" err="1"/>
              <a:t>splited</a:t>
            </a:r>
            <a:r>
              <a:rPr lang="en-US" sz="1000" dirty="0"/>
              <a:t>[3], false, false);</a:t>
            </a:r>
          </a:p>
          <a:p>
            <a:r>
              <a:rPr lang="en-US" sz="1000" dirty="0" smtClean="0"/>
              <a:t>request7.QueryStringParameters.Add</a:t>
            </a:r>
            <a:r>
              <a:rPr lang="en-US" sz="1000" dirty="0"/>
              <a:t>("</a:t>
            </a:r>
            <a:r>
              <a:rPr lang="en-US" sz="1000" dirty="0" err="1"/>
              <a:t>fromTime</a:t>
            </a:r>
            <a:r>
              <a:rPr lang="en-US" sz="1000" dirty="0"/>
              <a:t>", </a:t>
            </a:r>
            <a:r>
              <a:rPr lang="en-US" sz="1000" dirty="0" err="1"/>
              <a:t>splited</a:t>
            </a:r>
            <a:r>
              <a:rPr lang="en-US" sz="1000" dirty="0"/>
              <a:t>[5], false, false);</a:t>
            </a:r>
          </a:p>
          <a:p>
            <a:r>
              <a:rPr lang="en-US" sz="1000" dirty="0" smtClean="0"/>
              <a:t>request7.QueryStringParameters.Add</a:t>
            </a:r>
            <a:r>
              <a:rPr lang="en-US" sz="1000" dirty="0"/>
              <a:t>("</a:t>
            </a:r>
            <a:r>
              <a:rPr lang="en-US" sz="1000" dirty="0" err="1"/>
              <a:t>toTime</a:t>
            </a:r>
            <a:r>
              <a:rPr lang="en-US" sz="1000" dirty="0"/>
              <a:t>", </a:t>
            </a:r>
            <a:r>
              <a:rPr lang="en-US" sz="1000" dirty="0" err="1"/>
              <a:t>splited</a:t>
            </a:r>
            <a:r>
              <a:rPr lang="en-US" sz="1000" dirty="0"/>
              <a:t>[7], false, false);</a:t>
            </a:r>
          </a:p>
          <a:p>
            <a:r>
              <a:rPr lang="en-US" sz="1000" dirty="0"/>
              <a:t> 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600635" y="4876800"/>
            <a:ext cx="79741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public string[] </a:t>
            </a:r>
            <a:r>
              <a:rPr lang="en-US" sz="1000" dirty="0" err="1"/>
              <a:t>splitContextParam</a:t>
            </a:r>
            <a:r>
              <a:rPr lang="en-US" sz="1000" dirty="0"/>
              <a:t>(string </a:t>
            </a:r>
            <a:r>
              <a:rPr lang="en-US" sz="1000" dirty="0" err="1"/>
              <a:t>StringToSplit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{</a:t>
            </a:r>
          </a:p>
          <a:p>
            <a:r>
              <a:rPr lang="en-US" sz="1000" dirty="0"/>
              <a:t>            //</a:t>
            </a:r>
            <a:r>
              <a:rPr lang="en-US" sz="1000" dirty="0" err="1"/>
              <a:t>StringToSplit</a:t>
            </a:r>
            <a:r>
              <a:rPr lang="en-US" sz="1000" dirty="0"/>
              <a:t> = "GUID=abcd123&amp;appointmentdt=30/06/2017&amp;fromtTime=10%2030&amp;toTime=11%2000";</a:t>
            </a:r>
          </a:p>
          <a:p>
            <a:r>
              <a:rPr lang="en-US" sz="1000" dirty="0"/>
              <a:t>            // string[] txt1 = </a:t>
            </a:r>
            <a:r>
              <a:rPr lang="en-US" sz="1000" dirty="0" err="1"/>
              <a:t>System.Text.RegularExpressions.Regex.Split</a:t>
            </a:r>
            <a:r>
              <a:rPr lang="en-US" sz="1000" dirty="0"/>
              <a:t>(</a:t>
            </a:r>
            <a:r>
              <a:rPr lang="en-US" sz="1000" dirty="0" err="1"/>
              <a:t>StringToSplit</a:t>
            </a:r>
            <a:r>
              <a:rPr lang="en-US" sz="1000" dirty="0"/>
              <a:t>, @"GUID=(.*?)&amp;");</a:t>
            </a:r>
          </a:p>
          <a:p>
            <a:r>
              <a:rPr lang="en-US" sz="1000" dirty="0"/>
              <a:t>            string[] split = </a:t>
            </a:r>
            <a:r>
              <a:rPr lang="en-US" sz="1000" dirty="0" err="1"/>
              <a:t>StringToSplit.Split</a:t>
            </a:r>
            <a:r>
              <a:rPr lang="en-US" sz="1000" dirty="0"/>
              <a:t>('&amp;');</a:t>
            </a:r>
          </a:p>
          <a:p>
            <a:r>
              <a:rPr lang="en-US" sz="1000" dirty="0"/>
              <a:t>            char[] delimiters = new char[] { '&amp;', '=' };</a:t>
            </a:r>
          </a:p>
          <a:p>
            <a:r>
              <a:rPr lang="en-US" sz="1000" dirty="0"/>
              <a:t>            string[] _split = </a:t>
            </a:r>
            <a:r>
              <a:rPr lang="en-US" sz="1000" dirty="0" err="1"/>
              <a:t>StringToSplit.Split</a:t>
            </a:r>
            <a:r>
              <a:rPr lang="en-US" sz="1000" dirty="0"/>
              <a:t>(delimiters, </a:t>
            </a:r>
            <a:r>
              <a:rPr lang="en-US" sz="1000" dirty="0" err="1"/>
              <a:t>StringSplitOptions.RemoveEmptyEntries</a:t>
            </a:r>
            <a:r>
              <a:rPr lang="en-US" sz="1000" dirty="0"/>
              <a:t>);</a:t>
            </a:r>
          </a:p>
          <a:p>
            <a:endParaRPr lang="en-US" sz="1000" dirty="0"/>
          </a:p>
          <a:p>
            <a:r>
              <a:rPr lang="en-US" sz="1000" dirty="0"/>
              <a:t>            return _split;</a:t>
            </a:r>
          </a:p>
          <a:p>
            <a:r>
              <a:rPr lang="en-US" sz="1000" dirty="0"/>
              <a:t>        }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6924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Passed and failed some times, need to parameterize mobile number as well </a:t>
            </a:r>
            <a:r>
              <a:rPr lang="en-US" sz="2000" b="1" dirty="0" smtClean="0">
                <a:sym typeface="Wingdings" pitchFamily="2" charset="2"/>
              </a:rPr>
              <a:t></a:t>
            </a:r>
          </a:p>
          <a:p>
            <a:endParaRPr lang="en-US" sz="2000" b="1" dirty="0">
              <a:sym typeface="Wingdings" pitchFamily="2" charset="2"/>
            </a:endParaRPr>
          </a:p>
          <a:p>
            <a:endParaRPr lang="en-US" sz="2000" b="1" dirty="0" smtClean="0">
              <a:sym typeface="Wingdings" pitchFamily="2" charset="2"/>
            </a:endParaRPr>
          </a:p>
          <a:p>
            <a:r>
              <a:rPr lang="en-US" sz="2000" b="1" dirty="0" smtClean="0">
                <a:sym typeface="Wingdings" pitchFamily="2" charset="2"/>
              </a:rPr>
              <a:t>Code to parameterize mobile number in Coded Web Test</a:t>
            </a:r>
          </a:p>
          <a:p>
            <a:endParaRPr lang="en-US" sz="2000" b="1" dirty="0">
              <a:sym typeface="Wingdings" pitchFamily="2" charset="2"/>
            </a:endParaRPr>
          </a:p>
          <a:p>
            <a:endParaRPr lang="en-US" sz="2000" b="1" dirty="0" smtClean="0"/>
          </a:p>
          <a:p>
            <a:endParaRPr lang="en-US" sz="2000" b="1" dirty="0" smtClean="0"/>
          </a:p>
          <a:p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609600" y="2514601"/>
            <a:ext cx="777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[</a:t>
            </a:r>
            <a:r>
              <a:rPr lang="en-US" sz="1000" dirty="0" err="1"/>
              <a:t>DataBinding</a:t>
            </a:r>
            <a:r>
              <a:rPr lang="en-US" sz="1000" dirty="0"/>
              <a:t>("</a:t>
            </a:r>
            <a:r>
              <a:rPr lang="en-US" sz="1000" dirty="0" err="1"/>
              <a:t>LoginDetails</a:t>
            </a:r>
            <a:r>
              <a:rPr lang="en-US" sz="1000" dirty="0"/>
              <a:t>", "</a:t>
            </a:r>
            <a:r>
              <a:rPr lang="en-US" sz="1000" dirty="0" err="1"/>
              <a:t>LoginDetails#csv</a:t>
            </a:r>
            <a:r>
              <a:rPr lang="en-US" sz="1000" dirty="0"/>
              <a:t>", "</a:t>
            </a:r>
            <a:r>
              <a:rPr lang="en-US" sz="1000" dirty="0" err="1"/>
              <a:t>p_MobileNo</a:t>
            </a:r>
            <a:r>
              <a:rPr lang="en-US" sz="1000" dirty="0"/>
              <a:t>", "</a:t>
            </a:r>
            <a:r>
              <a:rPr lang="en-US" sz="1000" dirty="0" err="1"/>
              <a:t>LoginDetails.LoginDetails#csv.p_MobileNo</a:t>
            </a:r>
            <a:r>
              <a:rPr lang="en-US" sz="1000" dirty="0"/>
              <a:t>")]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609600" y="3581400"/>
            <a:ext cx="777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request8Body.FormPostParameters.Add("</a:t>
            </a:r>
            <a:r>
              <a:rPr lang="en-US" sz="1000" dirty="0" err="1"/>
              <a:t>Patient.Mobile</a:t>
            </a:r>
            <a:r>
              <a:rPr lang="en-US" sz="1000" dirty="0"/>
              <a:t>", </a:t>
            </a:r>
            <a:r>
              <a:rPr lang="en-US" sz="1000" dirty="0" err="1"/>
              <a:t>this.Context</a:t>
            </a:r>
            <a:r>
              <a:rPr lang="en-US" sz="1000" dirty="0"/>
              <a:t>["</a:t>
            </a:r>
            <a:r>
              <a:rPr lang="en-US" sz="1000" dirty="0" err="1"/>
              <a:t>LoginDetails.LoginDetails#csv.p_MobileNo</a:t>
            </a:r>
            <a:r>
              <a:rPr lang="en-US" sz="1000" dirty="0"/>
              <a:t>"].</a:t>
            </a:r>
            <a:r>
              <a:rPr lang="en-US" sz="1000" dirty="0" err="1"/>
              <a:t>ToString</a:t>
            </a:r>
            <a:r>
              <a:rPr lang="en-US" sz="1000" dirty="0"/>
              <a:t>());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6289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of Luck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Stop Recording once all steps recorded</a:t>
            </a:r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010400" cy="434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2133600"/>
            <a:ext cx="1981200" cy="3048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8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Script Recorded and Detecting Dynamic Parameters</a:t>
            </a:r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9342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81200" y="2743200"/>
            <a:ext cx="3200400" cy="2362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Promote Already Captured Dynamic Parameters</a:t>
            </a:r>
          </a:p>
          <a:p>
            <a:endParaRPr lang="en-US" sz="2000" b="1" dirty="0" smtClean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934200" cy="441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62200" y="3048000"/>
            <a:ext cx="3276600" cy="2286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Script Development Screens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Extraction </a:t>
            </a:r>
            <a:r>
              <a:rPr lang="en-US" sz="2000" b="1" dirty="0" smtClean="0"/>
              <a:t>Rules of </a:t>
            </a:r>
            <a:r>
              <a:rPr lang="en-US" sz="2000" b="1" dirty="0" smtClean="0"/>
              <a:t>Dynamically captured Parameters</a:t>
            </a:r>
          </a:p>
          <a:p>
            <a:endParaRPr lang="en-US" sz="2000" b="1" dirty="0" smtClean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67818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57399" y="4572000"/>
            <a:ext cx="2286001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399" y="5181600"/>
            <a:ext cx="2438401" cy="533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1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1140</TotalTime>
  <Words>731</Words>
  <Application>Microsoft Office PowerPoint</Application>
  <PresentationFormat>On-screen Show (4:3)</PresentationFormat>
  <Paragraphs>152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Executive</vt:lpstr>
      <vt:lpstr>End 2 End Flow - Scripting</vt:lpstr>
      <vt:lpstr>End 2 End Flow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Script Development Screens</vt:lpstr>
      <vt:lpstr>Best of Luck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 Basics</dc:title>
  <dc:creator>User</dc:creator>
  <cp:lastModifiedBy>Dell</cp:lastModifiedBy>
  <cp:revision>131</cp:revision>
  <dcterms:created xsi:type="dcterms:W3CDTF">2006-08-16T00:00:00Z</dcterms:created>
  <dcterms:modified xsi:type="dcterms:W3CDTF">2017-07-01T03:03:34Z</dcterms:modified>
</cp:coreProperties>
</file>